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57" r:id="rId2"/>
  </p:sldMasterIdLst>
  <p:notesMasterIdLst>
    <p:notesMasterId r:id="rId10"/>
  </p:notesMasterIdLst>
  <p:sldIdLst>
    <p:sldId id="387" r:id="rId3"/>
    <p:sldId id="388" r:id="rId4"/>
    <p:sldId id="389" r:id="rId5"/>
    <p:sldId id="390" r:id="rId6"/>
    <p:sldId id="396" r:id="rId7"/>
    <p:sldId id="392" r:id="rId8"/>
    <p:sldId id="397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BC149C"/>
    <a:srgbClr val="A617A9"/>
    <a:srgbClr val="AA0AB6"/>
    <a:srgbClr val="973942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57" d="100"/>
          <a:sy n="57" d="100"/>
        </p:scale>
        <p:origin x="-1278" y="-480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26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57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5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106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6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6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15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7"/>
          <p:cNvSpPr txBox="1"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7"/>
          <p:cNvSpPr txBox="1">
            <a:spLocks noGrp="1"/>
          </p:cNvSpPr>
          <p:nvPr>
            <p:ph type="body" idx="1"/>
          </p:nvPr>
        </p:nvSpPr>
        <p:spPr>
          <a:xfrm>
            <a:off x="831851" y="4589470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107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7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7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8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44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840317" y="36513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97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5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6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6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113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7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</a:blip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992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1984" y="2034210"/>
            <a:ext cx="6188765" cy="2498033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solidFill>
                  <a:srgbClr val="FFFF00"/>
                </a:solidFill>
                <a:latin typeface="+mn-lt"/>
              </a:rPr>
              <a:t>求圣灵降临</a:t>
            </a:r>
            <a:r>
              <a:rPr lang="en-US" altLang="zh-CN" sz="4800" b="1" dirty="0">
                <a:solidFill>
                  <a:srgbClr val="FFFF00"/>
                </a:solidFill>
                <a:latin typeface="+mj-lt"/>
              </a:rPr>
              <a:t>(S098)</a:t>
            </a:r>
            <a:br>
              <a:rPr lang="en-US" altLang="zh-CN" sz="4800" b="1" dirty="0">
                <a:solidFill>
                  <a:srgbClr val="FFFF00"/>
                </a:solidFill>
                <a:latin typeface="+mj-lt"/>
              </a:rPr>
            </a:br>
            <a:r>
              <a:rPr lang="en-US" altLang="zh-CN" sz="4800" b="1" dirty="0">
                <a:solidFill>
                  <a:srgbClr val="FFFF00"/>
                </a:solidFill>
                <a:latin typeface="+mj-lt"/>
              </a:rPr>
              <a:t/>
            </a:r>
            <a:br>
              <a:rPr lang="en-US" altLang="zh-CN" sz="4800" b="1" dirty="0">
                <a:solidFill>
                  <a:srgbClr val="FFFF00"/>
                </a:solidFill>
                <a:latin typeface="+mj-lt"/>
              </a:rPr>
            </a:br>
            <a:r>
              <a:rPr lang="en-US" altLang="zh-CN" sz="4800" b="1" dirty="0">
                <a:latin typeface="+mj-lt"/>
              </a:rPr>
              <a:t/>
            </a:r>
            <a:br>
              <a:rPr lang="en-US" altLang="zh-CN" sz="4800" b="1" dirty="0">
                <a:latin typeface="+mj-lt"/>
              </a:rPr>
            </a:br>
            <a:r>
              <a:rPr lang="en-US" altLang="zh-CN" sz="4800" b="1" dirty="0">
                <a:solidFill>
                  <a:schemeClr val="bg1"/>
                </a:solidFill>
                <a:latin typeface="+mj-lt"/>
              </a:rPr>
              <a:t>Come Holy Spirit</a:t>
            </a:r>
            <a:endParaRPr lang="en-US" sz="4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4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3915" y="249885"/>
            <a:ext cx="1254141" cy="1143000"/>
          </a:xfrm>
        </p:spPr>
        <p:txBody>
          <a:bodyPr/>
          <a:lstStyle/>
          <a:p>
            <a:r>
              <a:rPr lang="en-US" altLang="zh-CN" sz="3600" b="1" dirty="0" smtClean="0">
                <a:solidFill>
                  <a:srgbClr val="FFFF00"/>
                </a:solidFill>
              </a:rPr>
              <a:t>1/3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3026" y="2080592"/>
            <a:ext cx="9144000" cy="4923183"/>
          </a:xfrm>
        </p:spPr>
        <p:txBody>
          <a:bodyPr/>
          <a:lstStyle/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825486" y="705177"/>
            <a:ext cx="885907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求慈善聖靈今降臨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扶持我軟弱心靈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algn="ctr"/>
            <a:r>
              <a:rPr lang="zh-CN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像孩童得著了智慧</a:t>
            </a:r>
            <a:endParaRPr lang="en-US" altLang="zh-CN" sz="4800" b="1" dirty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像瞎眼重見光明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algn="ctr"/>
            <a:r>
              <a:rPr lang="en-US" altLang="zh-TW" sz="3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as a wisdom to children,</a:t>
            </a:r>
          </a:p>
          <a:p>
            <a:pPr algn="ctr"/>
            <a:r>
              <a:rPr lang="en-US" altLang="zh-TW" sz="3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as new sight to the blind,</a:t>
            </a:r>
          </a:p>
          <a:p>
            <a:pPr algn="ctr"/>
            <a:r>
              <a:rPr lang="en-US" altLang="zh-TW" sz="3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Lord as strength to my weakness,</a:t>
            </a:r>
          </a:p>
          <a:p>
            <a:pPr algn="ctr"/>
            <a:r>
              <a:rPr lang="en-US" altLang="zh-TW" sz="3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me soul body and mind.</a:t>
            </a:r>
          </a:p>
          <a:p>
            <a:pPr algn="ctr"/>
            <a:endParaRPr lang="en-US" altLang="zh-TW" dirty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0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5730" y="483705"/>
            <a:ext cx="8620540" cy="5751443"/>
          </a:xfrm>
        </p:spPr>
        <p:txBody>
          <a:bodyPr/>
          <a:lstStyle/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求慈善聖靈今降臨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求聖靈住我心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我需要聖靈的能力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求聖靈充滿我心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en-US" altLang="zh-TW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Holy Spirit, I need you,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sweet Spirit I pray;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in Your strength and Your power,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in Your own gentle way</a:t>
            </a:r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0" y="243841"/>
            <a:ext cx="830249" cy="1143000"/>
          </a:xfrm>
        </p:spPr>
        <p:txBody>
          <a:bodyPr/>
          <a:lstStyle/>
          <a:p>
            <a:r>
              <a:rPr lang="en-US" altLang="zh-CN" sz="3600" b="1" dirty="0" smtClean="0">
                <a:solidFill>
                  <a:srgbClr val="FFFF00"/>
                </a:solidFill>
              </a:rPr>
              <a:t>2/3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583098"/>
            <a:ext cx="9144000" cy="5241235"/>
          </a:xfrm>
        </p:spPr>
        <p:txBody>
          <a:bodyPr/>
          <a:lstStyle/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聖靈能力能除憂情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能使病痛得醫治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像甘露能滋潤我心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使我喜樂不止息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en-US" altLang="zh-TW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Come as a rest to the weary,</a:t>
            </a:r>
          </a:p>
          <a:p>
            <a:pPr marL="114300" indent="0" algn="ctr">
              <a:buNone/>
            </a:pPr>
            <a:r>
              <a:rPr lang="en-US" altLang="zh-TW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Come as a balm for the sore,</a:t>
            </a:r>
          </a:p>
          <a:p>
            <a:pPr marL="114300" indent="0" algn="ctr">
              <a:buNone/>
            </a:pPr>
            <a:r>
              <a:rPr lang="en-US" altLang="zh-TW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Come as a dew to my dryness;</a:t>
            </a:r>
          </a:p>
          <a:p>
            <a:pPr marL="114300" indent="0" algn="ctr">
              <a:buNone/>
            </a:pPr>
            <a:r>
              <a:rPr lang="en-US" altLang="zh-TW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Fill me with joy ever more,</a:t>
            </a:r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2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5730" y="483705"/>
            <a:ext cx="8620540" cy="5751443"/>
          </a:xfrm>
        </p:spPr>
        <p:txBody>
          <a:bodyPr/>
          <a:lstStyle/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求慈善聖靈今降臨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求聖靈住我心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我需要聖靈的能力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求聖靈充滿我心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en-US" altLang="zh-TW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Holy Spirit, I need you,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sweet Spirit I pray;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in Your strength and Your power,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in Your own gentle way</a:t>
            </a:r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7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3185" y="315402"/>
            <a:ext cx="807389" cy="1143000"/>
          </a:xfrm>
        </p:spPr>
        <p:txBody>
          <a:bodyPr/>
          <a:lstStyle/>
          <a:p>
            <a:r>
              <a:rPr lang="en-US" altLang="zh-CN" sz="3600" b="1" dirty="0" smtClean="0">
                <a:solidFill>
                  <a:srgbClr val="FFFF00"/>
                </a:solidFill>
              </a:rPr>
              <a:t>3/3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4452" y="764652"/>
            <a:ext cx="8024191" cy="4638261"/>
          </a:xfrm>
        </p:spPr>
        <p:txBody>
          <a:bodyPr/>
          <a:lstStyle/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聖靈好像荒漠甘泉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能滋潤枯乾心田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求聖靈醫治的大能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使我靈能得完全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like a spring in the desert,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to the withered of soul;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let Your sweet healing power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Touch me and make me whole.</a:t>
            </a:r>
          </a:p>
          <a:p>
            <a:pPr marL="114300" indent="0" algn="ctr">
              <a:buNone/>
            </a:pPr>
            <a:r>
              <a:rPr lang="en-US" dirty="0" smtClean="0"/>
              <a:t>Touch me and make me whole.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5730" y="483705"/>
            <a:ext cx="8620540" cy="5751443"/>
          </a:xfrm>
        </p:spPr>
        <p:txBody>
          <a:bodyPr/>
          <a:lstStyle/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求慈善聖靈今降臨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求聖靈住我心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我需要聖靈的能力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zh-TW" altLang="en-US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求聖靈充滿我心</a:t>
            </a:r>
            <a:endParaRPr lang="en-US" altLang="zh-TW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en-US" altLang="zh-TW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Holy Spirit, I need you,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sweet Spirit I pray;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in Your strength and Your power,</a:t>
            </a:r>
          </a:p>
          <a:p>
            <a:pPr marL="114300" indent="0"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in Your own gentle way</a:t>
            </a:r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9902</TotalTime>
  <Words>369</Words>
  <Application>Microsoft Office PowerPoint</Application>
  <PresentationFormat>Custom</PresentationFormat>
  <Paragraphs>59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自訂設計</vt:lpstr>
      <vt:lpstr>3_Default Design</vt:lpstr>
      <vt:lpstr>求圣灵降临(S098)   Come Holy Spirit</vt:lpstr>
      <vt:lpstr>1/3</vt:lpstr>
      <vt:lpstr>PowerPoint Presentation</vt:lpstr>
      <vt:lpstr>2/3</vt:lpstr>
      <vt:lpstr>PowerPoint Presentation</vt:lpstr>
      <vt:lpstr>3/3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429</cp:revision>
  <dcterms:created xsi:type="dcterms:W3CDTF">1999-09-19T02:56:02Z</dcterms:created>
  <dcterms:modified xsi:type="dcterms:W3CDTF">2024-01-27T17:28:24Z</dcterms:modified>
</cp:coreProperties>
</file>